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3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97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31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7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6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86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23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64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67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28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33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9858-9105-4FD5-9BFC-F54506ACF146}" type="datetimeFigureOut">
              <a:rPr lang="tr-TR" smtClean="0"/>
              <a:t>6.4.2015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6F07-84DA-4E84-81C0-899EF868D2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1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7648" y="1023582"/>
            <a:ext cx="9144000" cy="5131558"/>
          </a:xfrm>
        </p:spPr>
        <p:txBody>
          <a:bodyPr>
            <a:noAutofit/>
          </a:bodyPr>
          <a:lstStyle/>
          <a:p>
            <a:r>
              <a:rPr lang="tr-TR" sz="11500" dirty="0" smtClean="0">
                <a:latin typeface="Comic Sans MS" panose="030F0702030302020204" pitchFamily="66" charset="0"/>
              </a:rPr>
              <a:t>SADECE </a:t>
            </a:r>
          </a:p>
          <a:p>
            <a:r>
              <a:rPr lang="tr-TR" sz="16600" dirty="0" smtClean="0">
                <a:latin typeface="Comic Sans MS" panose="030F0702030302020204" pitchFamily="66" charset="0"/>
              </a:rPr>
              <a:t>İNAN!!!</a:t>
            </a:r>
            <a:endParaRPr lang="tr-TR" sz="1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1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3" y="365125"/>
            <a:ext cx="11546006" cy="6292342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PATRİCK HENRY HUGHES: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1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364"/>
            <a:ext cx="4296550" cy="6639636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06" y="2152486"/>
            <a:ext cx="7046794" cy="470551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550" y="218364"/>
            <a:ext cx="3801877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5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7713"/>
            <a:ext cx="11941791" cy="6530287"/>
          </a:xfrm>
        </p:spPr>
      </p:pic>
    </p:spTree>
    <p:extLst>
      <p:ext uri="{BB962C8B-B14F-4D97-AF65-F5344CB8AC3E}">
        <p14:creationId xmlns:p14="http://schemas.microsoft.com/office/powerpoint/2010/main" val="97396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810447"/>
            <a:ext cx="10658902" cy="5658592"/>
          </a:xfrm>
        </p:spPr>
      </p:pic>
    </p:spTree>
    <p:extLst>
      <p:ext uri="{BB962C8B-B14F-4D97-AF65-F5344CB8AC3E}">
        <p14:creationId xmlns:p14="http://schemas.microsoft.com/office/powerpoint/2010/main" val="96116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4" y="4553815"/>
            <a:ext cx="2143125" cy="214312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298" y="542585"/>
            <a:ext cx="4373934" cy="218696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14"/>
            <a:ext cx="7502168" cy="425458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49" y="3019934"/>
            <a:ext cx="4902674" cy="367700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379" y="4753839"/>
            <a:ext cx="417372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2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24916" cy="5667185"/>
          </a:xfrm>
        </p:spPr>
        <p:txBody>
          <a:bodyPr>
            <a:noAutofit/>
          </a:bodyPr>
          <a:lstStyle/>
          <a:p>
            <a:r>
              <a:rPr lang="tr-TR" sz="23900" dirty="0" smtClean="0"/>
              <a:t>YA SİZ?</a:t>
            </a:r>
            <a:endParaRPr lang="tr-TR" sz="23900" dirty="0"/>
          </a:p>
        </p:txBody>
      </p:sp>
    </p:spTree>
    <p:extLst>
      <p:ext uri="{BB962C8B-B14F-4D97-AF65-F5344CB8AC3E}">
        <p14:creationId xmlns:p14="http://schemas.microsoft.com/office/powerpoint/2010/main" val="273710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" y="0"/>
            <a:ext cx="12192000" cy="6798539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SEAN SWARNER: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138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6" y="621931"/>
            <a:ext cx="3724727" cy="5942642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668" y="2961528"/>
            <a:ext cx="2927675" cy="326699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109" y="746658"/>
            <a:ext cx="2947791" cy="442974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70" y="621931"/>
            <a:ext cx="3271869" cy="184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3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6852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44719" y="447011"/>
            <a:ext cx="3133299" cy="1325563"/>
          </a:xfrm>
        </p:spPr>
        <p:txBody>
          <a:bodyPr/>
          <a:lstStyle/>
          <a:p>
            <a:r>
              <a:rPr lang="tr-TR" b="1" dirty="0" smtClean="0"/>
              <a:t>LİZ MURRAY: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9819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154" y="3930"/>
            <a:ext cx="6477000" cy="4286250"/>
          </a:xfrm>
          <a:prstGeom prst="rect">
            <a:avLst/>
          </a:prstGeom>
        </p:spPr>
      </p:pic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7" y="234796"/>
            <a:ext cx="5135436" cy="6317497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894" y="1651380"/>
            <a:ext cx="3121546" cy="490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85365" y="378773"/>
            <a:ext cx="10515600" cy="1325563"/>
          </a:xfrm>
        </p:spPr>
        <p:txBody>
          <a:bodyPr/>
          <a:lstStyle/>
          <a:p>
            <a:r>
              <a:rPr lang="tr-TR" dirty="0" smtClean="0"/>
              <a:t>BEN UNDERWOOD: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064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504" y="257060"/>
            <a:ext cx="4838361" cy="630751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78" y="257061"/>
            <a:ext cx="6751717" cy="614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2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707"/>
            <a:ext cx="12192000" cy="6920707"/>
          </a:xfr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JESSİCA COX: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61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63" y="196149"/>
            <a:ext cx="6532839" cy="435133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598" y="364355"/>
            <a:ext cx="3016679" cy="200746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8" y="143761"/>
            <a:ext cx="4036079" cy="302316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705" y="3166924"/>
            <a:ext cx="6162381" cy="3651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8" y="3694286"/>
            <a:ext cx="5046013" cy="312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9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</Words>
  <Application>Microsoft Office PowerPoint</Application>
  <PresentationFormat>Geniş ekran</PresentationFormat>
  <Paragraphs>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Teması</vt:lpstr>
      <vt:lpstr>PowerPoint Sunusu</vt:lpstr>
      <vt:lpstr>SEAN SWARNER:</vt:lpstr>
      <vt:lpstr>PowerPoint Sunusu</vt:lpstr>
      <vt:lpstr>LİZ MURRAY:</vt:lpstr>
      <vt:lpstr>PowerPoint Sunusu</vt:lpstr>
      <vt:lpstr>BEN UNDERWOOD:</vt:lpstr>
      <vt:lpstr>PowerPoint Sunusu</vt:lpstr>
      <vt:lpstr>JESSİCA COX:</vt:lpstr>
      <vt:lpstr>PowerPoint Sunusu</vt:lpstr>
      <vt:lpstr>PATRİCK HENRY HUGHES:</vt:lpstr>
      <vt:lpstr>PowerPoint Sunusu</vt:lpstr>
      <vt:lpstr>PowerPoint Sunusu</vt:lpstr>
      <vt:lpstr>PowerPoint Sunusu</vt:lpstr>
      <vt:lpstr>PowerPoint Sunusu</vt:lpstr>
      <vt:lpstr>YA SİZ?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-</dc:creator>
  <cp:lastModifiedBy>-</cp:lastModifiedBy>
  <cp:revision>8</cp:revision>
  <dcterms:created xsi:type="dcterms:W3CDTF">2015-04-06T07:52:14Z</dcterms:created>
  <dcterms:modified xsi:type="dcterms:W3CDTF">2015-04-06T08:40:03Z</dcterms:modified>
</cp:coreProperties>
</file>